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" roundtripDataSignature="AMtx7mjgg9sG14iLfrJDC3i+OG+WZCiv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6498ade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96498ade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gif"/><Relationship Id="rId6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gif"/><Relationship Id="rId6" Type="http://schemas.openxmlformats.org/officeDocument/2006/relationships/image" Target="../media/image16.gif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gif"/><Relationship Id="rId6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s://production-media.paperswithcode.com/methods/newest.png" TargetMode="Externa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type="title"/>
          </p:nvPr>
        </p:nvSpPr>
        <p:spPr>
          <a:xfrm>
            <a:off x="937441" y="64178"/>
            <a:ext cx="9933813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Двумерная свертка</a:t>
            </a:r>
            <a:endParaRPr/>
          </a:p>
        </p:txBody>
      </p:sp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11749076" y="6535194"/>
            <a:ext cx="289125" cy="258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93474" y="6535194"/>
            <a:ext cx="609805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https://neurohive.io/ru/osnovy-data-science/glubokaya-svertochnaja-nejronnaja-set/</a:t>
            </a:r>
            <a:endParaRPr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31" y="1020679"/>
            <a:ext cx="5132448" cy="3724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электроника&#10;&#10;Автоматически созданное описание"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1532" y="1458848"/>
            <a:ext cx="50958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>
            <p:ph type="title"/>
          </p:nvPr>
        </p:nvSpPr>
        <p:spPr>
          <a:xfrm>
            <a:off x="937441" y="64178"/>
            <a:ext cx="9933813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Групповая свертка</a:t>
            </a:r>
            <a:endParaRPr/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11749076" y="6535194"/>
            <a:ext cx="289125" cy="258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106" y="1132639"/>
            <a:ext cx="390525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4138" y="1333500"/>
            <a:ext cx="395287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608202" y="6449064"/>
            <a:ext cx="60987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https://russianblogs.com/article/62892603976/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>
            <p:ph type="title"/>
          </p:nvPr>
        </p:nvSpPr>
        <p:spPr>
          <a:xfrm>
            <a:off x="937441" y="64178"/>
            <a:ext cx="9933813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Распределенная (dilated) свертка</a:t>
            </a:r>
            <a:endParaRPr/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11749076" y="6535194"/>
            <a:ext cx="289125" cy="258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Изображение выглядит как визитка&#10;&#10;Автоматически созданное описание"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197" y="855536"/>
            <a:ext cx="3502845" cy="3431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визитка, конверт&#10;&#10;Автоматически созданное описание" id="124" name="Google Shape;12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9943" y="895254"/>
            <a:ext cx="376237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4917" y="4367895"/>
            <a:ext cx="7074298" cy="23386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421527" y="6578378"/>
            <a:ext cx="60987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https://medium.com/@erogol/small-notes-on-dilated-convolution-abdcae62e8ea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>
            <p:ph type="title"/>
          </p:nvPr>
        </p:nvSpPr>
        <p:spPr>
          <a:xfrm>
            <a:off x="937441" y="64178"/>
            <a:ext cx="9933813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ru-RU"/>
              <a:t>Псевдообратные свертки. Транспонированная свертка</a:t>
            </a:r>
            <a:endParaRPr/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11749076" y="6535194"/>
            <a:ext cx="289125" cy="258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764" y="1290637"/>
            <a:ext cx="3762375" cy="4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65" y="1170205"/>
            <a:ext cx="7449173" cy="40947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 txBox="1"/>
          <p:nvPr/>
        </p:nvSpPr>
        <p:spPr>
          <a:xfrm>
            <a:off x="227901" y="6642556"/>
            <a:ext cx="60987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https://datascience.stackexchange.com/questions/6107/what-are-deconvolutional-layers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6522441" y="6497058"/>
            <a:ext cx="60987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https://medium.com/apache-mxnet/transposed-convolutions-explained-with-ms-excel-52d13030c7e8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>
            <p:ph type="title"/>
          </p:nvPr>
        </p:nvSpPr>
        <p:spPr>
          <a:xfrm>
            <a:off x="937441" y="64178"/>
            <a:ext cx="9933813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Разделимые свертки</a:t>
            </a:r>
            <a:endParaRPr/>
          </a:p>
        </p:txBody>
      </p:sp>
      <p:sp>
        <p:nvSpPr>
          <p:cNvPr id="152" name="Google Shape;152;p5"/>
          <p:cNvSpPr txBox="1"/>
          <p:nvPr>
            <p:ph idx="12" type="sldNum"/>
          </p:nvPr>
        </p:nvSpPr>
        <p:spPr>
          <a:xfrm>
            <a:off x="11749076" y="6535194"/>
            <a:ext cx="289125" cy="258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798" y="932004"/>
            <a:ext cx="3577320" cy="531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седзи, здание, окно&#10;&#10;Автоматически созданное описание" id="154" name="Google Shape;1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6165" y="1132639"/>
            <a:ext cx="5755089" cy="211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6164" y="3579487"/>
            <a:ext cx="6399430" cy="195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4182078" y="6427472"/>
            <a:ext cx="61022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https://machinelearningmastery.ru/types-of-convolution-kernels-simplified-f040cb307c37/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296498ade0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96498ade0a_0_0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96498ade0a_0_0"/>
          <p:cNvSpPr/>
          <p:nvPr/>
        </p:nvSpPr>
        <p:spPr>
          <a:xfrm>
            <a:off x="11207739" y="94384"/>
            <a:ext cx="654897" cy="654897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96498ade0a_0_0"/>
          <p:cNvSpPr/>
          <p:nvPr/>
        </p:nvSpPr>
        <p:spPr>
          <a:xfrm>
            <a:off x="11113354" y="0"/>
            <a:ext cx="843840" cy="84383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296498ade0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96498ade0a_0_0"/>
          <p:cNvSpPr txBox="1"/>
          <p:nvPr>
            <p:ph type="title"/>
          </p:nvPr>
        </p:nvSpPr>
        <p:spPr>
          <a:xfrm>
            <a:off x="937441" y="64178"/>
            <a:ext cx="99339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Деформируемые</a:t>
            </a:r>
            <a:r>
              <a:rPr b="1" lang="ru-RU"/>
              <a:t> свертки</a:t>
            </a:r>
            <a:endParaRPr/>
          </a:p>
        </p:txBody>
      </p:sp>
      <p:sp>
        <p:nvSpPr>
          <p:cNvPr id="167" name="Google Shape;167;g296498ade0a_0_0"/>
          <p:cNvSpPr txBox="1"/>
          <p:nvPr>
            <p:ph idx="12" type="sldNum"/>
          </p:nvPr>
        </p:nvSpPr>
        <p:spPr>
          <a:xfrm>
            <a:off x="11749076" y="6535194"/>
            <a:ext cx="28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8" name="Google Shape;168;g296498ade0a_0_0"/>
          <p:cNvSpPr txBox="1"/>
          <p:nvPr/>
        </p:nvSpPr>
        <p:spPr>
          <a:xfrm>
            <a:off x="4182078" y="6427472"/>
            <a:ext cx="610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https://production-media.paperswithcode.com/methods/newest.png</a:t>
            </a: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69" name="Google Shape;169;g296498ade0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0700" y="1132778"/>
            <a:ext cx="7549322" cy="498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2022-08-24T11:32:02Z</dcterms:created>
  <dc:creator>123</dc:creator>
</cp:coreProperties>
</file>